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1" r:id="rId2"/>
    <p:sldId id="265" r:id="rId3"/>
    <p:sldId id="272" r:id="rId4"/>
    <p:sldId id="273" r:id="rId5"/>
    <p:sldId id="266" r:id="rId6"/>
    <p:sldId id="258" r:id="rId7"/>
    <p:sldId id="261" r:id="rId8"/>
    <p:sldId id="262" r:id="rId9"/>
    <p:sldId id="281" r:id="rId10"/>
    <p:sldId id="264" r:id="rId11"/>
    <p:sldId id="267" r:id="rId12"/>
    <p:sldId id="259" r:id="rId13"/>
    <p:sldId id="260" r:id="rId14"/>
    <p:sldId id="268" r:id="rId15"/>
    <p:sldId id="274" r:id="rId16"/>
    <p:sldId id="275" r:id="rId17"/>
    <p:sldId id="270" r:id="rId18"/>
    <p:sldId id="256" r:id="rId19"/>
    <p:sldId id="257" r:id="rId20"/>
    <p:sldId id="276" r:id="rId21"/>
    <p:sldId id="277" r:id="rId22"/>
    <p:sldId id="278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2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7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FF11D6-E191-4C33-B3ED-A9E70BA0133C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8C5A50-9171-4DDE-A8DD-AF2B8FB2D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STORYLINE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למשתמשים קיימים:</a:t>
            </a:r>
            <a:br>
              <a:rPr lang="he-IL" dirty="0" smtClean="0"/>
            </a:br>
            <a:r>
              <a:rPr lang="he-IL" dirty="0" smtClean="0"/>
              <a:t>  רב ממדיות, טיפים ושיטות עבודה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e-IL" sz="4000" b="1" dirty="0" smtClean="0"/>
              <a:t>מיכל פריד</a:t>
            </a:r>
          </a:p>
          <a:p>
            <a:pPr algn="ctr"/>
            <a:r>
              <a:rPr lang="he-IL" b="1" dirty="0" smtClean="0"/>
              <a:t> כנס טכנולוגיות למידה </a:t>
            </a:r>
            <a:r>
              <a:rPr lang="en-US" b="1" dirty="0" smtClean="0"/>
              <a:t>HIT</a:t>
            </a:r>
            <a:r>
              <a:rPr lang="he-IL" b="1" dirty="0" smtClean="0"/>
              <a:t> 14/07/2014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6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9718" y="3052293"/>
            <a:ext cx="4267200" cy="1390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ליצירת תרגילים ומבדקי ידע יש להוסיף מסך חדש מסוג שאלה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מהכלל אל הפרט ביוזמת המפתח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AutoNum type="arabicPeriod"/>
            </a:pPr>
            <a:r>
              <a:rPr lang="he-IL" dirty="0" smtClean="0"/>
              <a:t>ציר הזמן</a:t>
            </a:r>
          </a:p>
          <a:p>
            <a:pPr marL="514350" indent="-514350" algn="r" rtl="1">
              <a:buAutoNum type="arabicPeriod"/>
            </a:pPr>
            <a:r>
              <a:rPr lang="he-IL" dirty="0" smtClean="0"/>
              <a:t>הנפשות</a:t>
            </a:r>
          </a:p>
          <a:p>
            <a:pPr marL="0" indent="0" algn="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3150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1796" y="2697013"/>
            <a:ext cx="3941379" cy="1103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תזמון, הסטת האובייקטים על ציר הזמן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1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2601531" y="450761"/>
            <a:ext cx="2511381" cy="19060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הנפשה, ניתן להגדיר לכל אובייקט בכל שכבה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0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הפעלת משתנים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תפריט</a:t>
            </a:r>
          </a:p>
          <a:p>
            <a:pPr algn="r" rtl="1"/>
            <a:r>
              <a:rPr lang="he-IL" dirty="0" smtClean="0"/>
              <a:t>הוספת נתונים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7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64" t="2830" b="5071"/>
          <a:stretch/>
        </p:blipFill>
        <p:spPr>
          <a:xfrm>
            <a:off x="1775158" y="0"/>
            <a:ext cx="983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1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20" t="2670" b="4829"/>
          <a:stretch/>
        </p:blipFill>
        <p:spPr>
          <a:xfrm>
            <a:off x="1446413" y="91439"/>
            <a:ext cx="10224135" cy="67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תכנון ועיצוב תבנית לפרויקט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הוספת פרק</a:t>
            </a:r>
          </a:p>
          <a:p>
            <a:pPr algn="r" rtl="1"/>
            <a:r>
              <a:rPr lang="he-IL" dirty="0" smtClean="0"/>
              <a:t>הוספת מסך, עיצוב מבנה </a:t>
            </a:r>
            <a:r>
              <a:rPr lang="he-IL" dirty="0" err="1" smtClean="0"/>
              <a:t>לפרוייקט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37" b="5909"/>
          <a:stretch/>
        </p:blipFill>
        <p:spPr>
          <a:xfrm>
            <a:off x="1272353" y="0"/>
            <a:ext cx="9753600" cy="661693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937161" y="1635616"/>
            <a:ext cx="2305318" cy="28204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מבט פרויקט חדש, נוצרת הסצנה הראשונה ובה השקף הראשון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7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21" b="5283"/>
          <a:stretch/>
        </p:blipFill>
        <p:spPr>
          <a:xfrm>
            <a:off x="1202574" y="0"/>
            <a:ext cx="9753600" cy="664186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3503054" y="965915"/>
            <a:ext cx="656823" cy="7469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1974761" y="965915"/>
            <a:ext cx="656823" cy="7469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24259" y="4958366"/>
            <a:ext cx="4340180" cy="1133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במבט </a:t>
            </a:r>
            <a:r>
              <a:rPr lang="he-IL" dirty="0" err="1" smtClean="0">
                <a:solidFill>
                  <a:schemeClr val="tx1"/>
                </a:solidFill>
              </a:rPr>
              <a:t>הפרוייקט</a:t>
            </a:r>
            <a:r>
              <a:rPr lang="he-IL" dirty="0" smtClean="0">
                <a:solidFill>
                  <a:schemeClr val="tx1"/>
                </a:solidFill>
              </a:rPr>
              <a:t>, תוכלו לבנות תחילה את עץ המבנה ואחר כך למלא תוכן בשקפים, או לבנות שקף אחר שקף לפי עץ המבנה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8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שזז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 smtClean="0"/>
              <a:t>אנו רוצים ליצור למידה שתיצור 2 רמות עומק על המסך:</a:t>
            </a:r>
          </a:p>
          <a:p>
            <a:pPr marL="0" indent="0" algn="r" rtl="1">
              <a:buNone/>
            </a:pPr>
            <a:r>
              <a:rPr lang="he-IL" dirty="0" smtClean="0"/>
              <a:t>בכניסה למסך מידע ראשוני ואפשרות לפירוט 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 smtClean="0"/>
              <a:t>ביוזמת הלומד</a:t>
            </a:r>
          </a:p>
          <a:p>
            <a:pPr marL="0" indent="0" algn="r" rtl="1">
              <a:buNone/>
            </a:pPr>
            <a:r>
              <a:rPr lang="he-IL" dirty="0" smtClean="0"/>
              <a:t> או </a:t>
            </a:r>
          </a:p>
          <a:p>
            <a:pPr marL="0" indent="0" algn="r" rtl="1">
              <a:buNone/>
            </a:pPr>
            <a:r>
              <a:rPr lang="he-IL" dirty="0" smtClean="0"/>
              <a:t>באופן מוכתב על ידי המפתחים.</a:t>
            </a:r>
          </a:p>
          <a:p>
            <a:pPr marL="0" indent="0" algn="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57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עוד נושאים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b="1" dirty="0" smtClean="0"/>
              <a:t>הוספת אובייקטים ועיצובם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r" rtl="1"/>
            <a:r>
              <a:rPr lang="he-IL" sz="1800" dirty="0" smtClean="0"/>
              <a:t>מרקרים</a:t>
            </a:r>
          </a:p>
          <a:p>
            <a:pPr algn="r" rtl="1"/>
            <a:endParaRPr lang="he-IL" sz="1800" dirty="0" smtClean="0"/>
          </a:p>
          <a:p>
            <a:pPr algn="r" rtl="1"/>
            <a:r>
              <a:rPr lang="he-IL" sz="1800" dirty="0" smtClean="0"/>
              <a:t>שילוב מדיה</a:t>
            </a:r>
          </a:p>
          <a:p>
            <a:pPr algn="r" rtl="1"/>
            <a:endParaRPr lang="he-IL" sz="1800" dirty="0"/>
          </a:p>
          <a:p>
            <a:pPr algn="r" rtl="1"/>
            <a:r>
              <a:rPr lang="he-IL" sz="1800" dirty="0" smtClean="0"/>
              <a:t>דמויות ועיצובן</a:t>
            </a:r>
          </a:p>
          <a:p>
            <a:pPr algn="r" rtl="1"/>
            <a:endParaRPr lang="he-IL" sz="1800" dirty="0"/>
          </a:p>
          <a:p>
            <a:pPr algn="r" rtl="1"/>
            <a:r>
              <a:rPr lang="en-US" sz="1800" dirty="0" smtClean="0"/>
              <a:t>STATES</a:t>
            </a:r>
            <a:endParaRPr lang="he-IL" sz="1800" dirty="0" smtClean="0"/>
          </a:p>
          <a:p>
            <a:pPr algn="r" rtl="1"/>
            <a:r>
              <a:rPr lang="he-IL" sz="1800" dirty="0" smtClean="0"/>
              <a:t>כלי </a:t>
            </a:r>
            <a:r>
              <a:rPr lang="en-US" sz="1800" dirty="0" smtClean="0"/>
              <a:t>ZOOM</a:t>
            </a:r>
            <a:endParaRPr lang="he-IL" sz="1800" dirty="0" smtClean="0"/>
          </a:p>
          <a:p>
            <a:pPr marL="0" indent="0" algn="r" rtl="1">
              <a:buNone/>
            </a:pPr>
            <a:endParaRPr lang="he-IL" sz="1800" dirty="0"/>
          </a:p>
          <a:p>
            <a:pPr algn="r" rtl="1"/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b="1" dirty="0" smtClean="0"/>
              <a:t>שכלול העבודה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he-IL" dirty="0"/>
              <a:t>שימוש בשכבת בסיס </a:t>
            </a:r>
            <a:r>
              <a:rPr lang="he-IL" dirty="0" smtClean="0"/>
              <a:t>לניווט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יבוא מצגת והפיכתה ליחידה </a:t>
            </a:r>
            <a:r>
              <a:rPr lang="he-IL" dirty="0" smtClean="0"/>
              <a:t>מתוקשבת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סוגי שאלות ותרגולים, מצבי </a:t>
            </a:r>
            <a:r>
              <a:rPr lang="he-IL" dirty="0" smtClean="0"/>
              <a:t>תשובות</a:t>
            </a:r>
          </a:p>
          <a:p>
            <a:pPr algn="r"/>
            <a:endParaRPr lang="he-IL" dirty="0"/>
          </a:p>
          <a:p>
            <a:pPr algn="r" rtl="1"/>
            <a:r>
              <a:rPr lang="he-IL" dirty="0"/>
              <a:t>הקלטת מסכים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אריזה והפצה</a:t>
            </a:r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268" b="5154"/>
          <a:stretch/>
        </p:blipFill>
        <p:spPr>
          <a:xfrm>
            <a:off x="1186469" y="0"/>
            <a:ext cx="10451350" cy="64257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47710" y="157943"/>
            <a:ext cx="3657600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חשוב לעצב את לחצני הניווט ותבניות הלימוד לעבודה מהירה ויעילה בפיתוח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9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92" r="17411" b="5491"/>
          <a:stretch/>
        </p:blipFill>
        <p:spPr>
          <a:xfrm>
            <a:off x="0" y="-16625"/>
            <a:ext cx="10407536" cy="64839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70023" y="2926079"/>
            <a:ext cx="4272742" cy="2211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ניתן </a:t>
            </a:r>
            <a:r>
              <a:rPr lang="he-IL" dirty="0" err="1" smtClean="0">
                <a:solidFill>
                  <a:schemeClr val="tx1"/>
                </a:solidFill>
              </a:rPr>
              <a:t>ליבא</a:t>
            </a:r>
            <a:r>
              <a:rPr lang="he-IL" dirty="0" smtClean="0">
                <a:solidFill>
                  <a:schemeClr val="tx1"/>
                </a:solidFill>
              </a:rPr>
              <a:t> מצגת קימת בארגון ולהפוך אותה ליחידת לימוד </a:t>
            </a:r>
            <a:r>
              <a:rPr lang="he-IL" dirty="0" err="1">
                <a:solidFill>
                  <a:schemeClr val="tx1"/>
                </a:solidFill>
              </a:rPr>
              <a:t>טראקטיבית</a:t>
            </a:r>
            <a:r>
              <a:rPr lang="he-IL" dirty="0">
                <a:solidFill>
                  <a:schemeClr val="tx1"/>
                </a:solidFill>
              </a:rPr>
              <a:t> עם רכיבי שאלה </a:t>
            </a:r>
            <a:r>
              <a:rPr lang="he-IL" dirty="0" smtClean="0">
                <a:solidFill>
                  <a:schemeClr val="tx1"/>
                </a:solidFill>
              </a:rPr>
              <a:t>ותרגול על ידי הוספת שכבות, תוכן  ופעילות אינטראקטיבית על המסך.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תוכלו גם </a:t>
            </a:r>
            <a:r>
              <a:rPr lang="he-IL" dirty="0" err="1" smtClean="0">
                <a:solidFill>
                  <a:schemeClr val="tx1"/>
                </a:solidFill>
              </a:rPr>
              <a:t>ליא</a:t>
            </a:r>
            <a:r>
              <a:rPr lang="he-IL" dirty="0" smtClean="0">
                <a:solidFill>
                  <a:schemeClr val="tx1"/>
                </a:solidFill>
              </a:rPr>
              <a:t> פרקים/מסכים </a:t>
            </a:r>
            <a:r>
              <a:rPr lang="he-IL" dirty="0" err="1" smtClean="0">
                <a:solidFill>
                  <a:schemeClr val="tx1"/>
                </a:solidFill>
              </a:rPr>
              <a:t>מפרוייקטי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he-IL" dirty="0" err="1" smtClean="0">
                <a:solidFill>
                  <a:schemeClr val="tx1"/>
                </a:solidFill>
              </a:rPr>
              <a:t>סטוריליין</a:t>
            </a:r>
            <a:r>
              <a:rPr lang="he-IL" dirty="0" smtClean="0">
                <a:solidFill>
                  <a:schemeClr val="tx1"/>
                </a:solidFill>
              </a:rPr>
              <a:t> אחרים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84"/>
          <a:stretch/>
        </p:blipFill>
        <p:spPr>
          <a:xfrm>
            <a:off x="-509328" y="-793865"/>
            <a:ext cx="13011150" cy="69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77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92987" y="0"/>
            <a:ext cx="10978079" cy="6928658"/>
            <a:chOff x="692987" y="0"/>
            <a:chExt cx="10978079" cy="69286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15713" b="5284"/>
            <a:stretch/>
          </p:blipFill>
          <p:spPr>
            <a:xfrm>
              <a:off x="692987" y="0"/>
              <a:ext cx="10966739" cy="6928658"/>
            </a:xfrm>
            <a:prstGeom prst="rect">
              <a:avLst/>
            </a:prstGeom>
          </p:spPr>
        </p:pic>
        <p:sp>
          <p:nvSpPr>
            <p:cNvPr id="8" name="Up Arrow 7"/>
            <p:cNvSpPr/>
            <p:nvPr/>
          </p:nvSpPr>
          <p:spPr>
            <a:xfrm>
              <a:off x="10706790" y="1323798"/>
              <a:ext cx="964276" cy="204493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845423" y="1091052"/>
              <a:ext cx="2327563" cy="10972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</a:rPr>
                <a:t>פרסום לפורטל או לאתר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463041" y="3122467"/>
              <a:ext cx="2493818" cy="18319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</a:rPr>
                <a:t>פרסום לקובץ וורד לצורך תיקוף ופרסום התוכן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5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 smtClean="0"/>
              <a:t>עבודה מהנה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e-IL" dirty="0" smtClean="0"/>
              <a:t>מיכל פריד</a:t>
            </a:r>
          </a:p>
          <a:p>
            <a:pPr algn="ctr"/>
            <a:r>
              <a:rPr lang="en-US" dirty="0" smtClean="0"/>
              <a:t>michalfrid88@gmail.com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3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48" t="8806" r="12262" b="5738"/>
          <a:stretch/>
        </p:blipFill>
        <p:spPr>
          <a:xfrm>
            <a:off x="759953" y="0"/>
            <a:ext cx="10578607" cy="67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76" t="9943" r="12135" b="6648"/>
          <a:stretch/>
        </p:blipFill>
        <p:spPr>
          <a:xfrm>
            <a:off x="997527" y="0"/>
            <a:ext cx="1058412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מהכלל אל הפרט ביוזמת הלומד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AutoNum type="arabicPeriod"/>
            </a:pPr>
            <a:r>
              <a:rPr lang="he-IL" dirty="0" smtClean="0"/>
              <a:t>שימוש בשכבות + טריגרים</a:t>
            </a:r>
          </a:p>
          <a:p>
            <a:pPr marL="514350" indent="-514350" algn="r" rtl="1">
              <a:buAutoNum type="arabicPeriod"/>
            </a:pPr>
            <a:r>
              <a:rPr lang="he-IL" dirty="0" smtClean="0"/>
              <a:t>שימוש ברכיבי שאלה</a:t>
            </a:r>
          </a:p>
          <a:p>
            <a:pPr marL="0" indent="0" algn="r" rtl="1">
              <a:buNone/>
            </a:pPr>
            <a:endParaRPr lang="he-IL" dirty="0" smtClean="0"/>
          </a:p>
          <a:p>
            <a:pPr marL="0" indent="0" algn="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8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768958" y="1429556"/>
            <a:ext cx="1687132" cy="1068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רצף הלימוד </a:t>
            </a:r>
            <a:r>
              <a:rPr lang="he-IL" dirty="0" err="1" smtClean="0"/>
              <a:t>בפרוייקט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405353" y="4778062"/>
            <a:ext cx="1519707" cy="87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חלונית השכבות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276564" y="2084231"/>
            <a:ext cx="1530440" cy="1470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חלונית הטריגרים</a:t>
            </a:r>
          </a:p>
          <a:p>
            <a:pPr algn="ctr"/>
            <a:r>
              <a:rPr lang="he-IL" dirty="0" smtClean="0"/>
              <a:t>(פקדים)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472743" y="3429000"/>
            <a:ext cx="1262130" cy="1146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ציר</a:t>
            </a:r>
          </a:p>
          <a:p>
            <a:pPr algn="ctr"/>
            <a:r>
              <a:rPr lang="he-IL" dirty="0" smtClean="0"/>
              <a:t>הזמן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320602" y="3428999"/>
            <a:ext cx="1262130" cy="1146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מצבי</a:t>
            </a:r>
          </a:p>
          <a:p>
            <a:pPr algn="ctr"/>
            <a:r>
              <a:rPr lang="he-IL" dirty="0" err="1" smtClean="0"/>
              <a:t>האוביקט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39" b="5057"/>
          <a:stretch/>
        </p:blipFill>
        <p:spPr>
          <a:xfrm>
            <a:off x="1125051" y="16629"/>
            <a:ext cx="9753600" cy="6708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0355" y="2253803"/>
            <a:ext cx="3048296" cy="163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שכבות,</a:t>
            </a:r>
          </a:p>
          <a:p>
            <a:pPr algn="ctr" rtl="1"/>
            <a:r>
              <a:rPr lang="he-IL" dirty="0" smtClean="0"/>
              <a:t>הוספת שכבות מאפשרת להציג מידע נוסף בהפעלת הלומד. לצורך מי</a:t>
            </a:r>
            <a:r>
              <a:rPr lang="he-IL" dirty="0"/>
              <a:t>ק</a:t>
            </a:r>
            <a:r>
              <a:rPr lang="he-IL" dirty="0" smtClean="0"/>
              <a:t>ום שכבת הבסיס מוצגת באפור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2" b="5738"/>
          <a:stretch/>
        </p:blipFill>
        <p:spPr>
          <a:xfrm>
            <a:off x="1219200" y="33255"/>
            <a:ext cx="9753600" cy="6675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3211" y="1396247"/>
            <a:ext cx="4014211" cy="1656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 smtClean="0">
                <a:solidFill>
                  <a:schemeClr val="tx1"/>
                </a:solidFill>
              </a:rPr>
              <a:t>טריגרים,</a:t>
            </a:r>
          </a:p>
          <a:p>
            <a:pPr algn="ctr" rtl="1"/>
            <a:r>
              <a:rPr lang="he-IL" dirty="0" smtClean="0">
                <a:solidFill>
                  <a:schemeClr val="tx1"/>
                </a:solidFill>
              </a:rPr>
              <a:t>מאפשרים קביעת התנהגות האובייקטים האופן אוטומטי או בהפעלת הלומד.</a:t>
            </a:r>
          </a:p>
          <a:p>
            <a:pPr algn="ctr" rtl="1"/>
            <a:r>
              <a:rPr lang="he-IL" dirty="0" smtClean="0">
                <a:solidFill>
                  <a:schemeClr val="tx1"/>
                </a:solidFill>
              </a:rPr>
              <a:t>ניתן לקבוע פקדים לכל אובייקט בכל שכבה,</a:t>
            </a:r>
          </a:p>
          <a:p>
            <a:pPr algn="ctr" rtl="1"/>
            <a:r>
              <a:rPr lang="he-IL" dirty="0" smtClean="0">
                <a:solidFill>
                  <a:schemeClr val="tx1"/>
                </a:solidFill>
              </a:rPr>
              <a:t>ניתן להוסיף פקדים למשתנים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76" t="9943" r="12135" b="6648"/>
          <a:stretch/>
        </p:blipFill>
        <p:spPr>
          <a:xfrm>
            <a:off x="997527" y="0"/>
            <a:ext cx="10584120" cy="6583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582" y="266007"/>
            <a:ext cx="4705003" cy="1047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 </a:t>
            </a:r>
            <a:r>
              <a:rPr lang="en-US" dirty="0" smtClean="0"/>
              <a:t>LIGHTBOX</a:t>
            </a:r>
            <a:endParaRPr lang="he-IL" dirty="0" smtClean="0"/>
          </a:p>
          <a:p>
            <a:pPr algn="ctr"/>
            <a:r>
              <a:rPr lang="he-IL" dirty="0" smtClean="0"/>
              <a:t>אפשרות לקשר ידע ממסך אחר לנושא הלימוד במסך זה, מתאים אם המידע מרובה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2223</TotalTime>
  <Words>297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Retrospect</vt:lpstr>
      <vt:lpstr>STORYLINE למשתמשים קיימים:   רב ממדיות, טיפים ושיטות עבודה</vt:lpstr>
      <vt:lpstr>מה שזז</vt:lpstr>
      <vt:lpstr>PowerPoint Presentation</vt:lpstr>
      <vt:lpstr>PowerPoint Presentation</vt:lpstr>
      <vt:lpstr>מהכלל אל הפרט ביוזמת הלומד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מהכלל אל הפרט ביוזמת המפתח</vt:lpstr>
      <vt:lpstr>PowerPoint Presentation</vt:lpstr>
      <vt:lpstr>PowerPoint Presentation</vt:lpstr>
      <vt:lpstr>הפעלת משתנים</vt:lpstr>
      <vt:lpstr>PowerPoint Presentation</vt:lpstr>
      <vt:lpstr>PowerPoint Presentation</vt:lpstr>
      <vt:lpstr>תכנון ועיצוב תבנית לפרויקט</vt:lpstr>
      <vt:lpstr>PowerPoint Presentation</vt:lpstr>
      <vt:lpstr>PowerPoint Presentation</vt:lpstr>
      <vt:lpstr>עוד נושאים</vt:lpstr>
      <vt:lpstr>PowerPoint Presentation</vt:lpstr>
      <vt:lpstr>PowerPoint Presentation</vt:lpstr>
      <vt:lpstr>PowerPoint Presentation</vt:lpstr>
      <vt:lpstr>PowerPoint Presentation</vt:lpstr>
      <vt:lpstr>עבודה מהנה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sky-laptop-2</dc:creator>
  <cp:lastModifiedBy>sky-laptop-2</cp:lastModifiedBy>
  <cp:revision>27</cp:revision>
  <dcterms:created xsi:type="dcterms:W3CDTF">2014-03-24T14:39:06Z</dcterms:created>
  <dcterms:modified xsi:type="dcterms:W3CDTF">2014-07-14T11:34:03Z</dcterms:modified>
</cp:coreProperties>
</file>