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3" r:id="rId5"/>
    <p:sldId id="264" r:id="rId6"/>
    <p:sldId id="265" r:id="rId7"/>
    <p:sldId id="258" r:id="rId8"/>
    <p:sldId id="267" r:id="rId9"/>
    <p:sldId id="268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3178" autoAdjust="0"/>
  </p:normalViewPr>
  <p:slideViewPr>
    <p:cSldViewPr>
      <p:cViewPr>
        <p:scale>
          <a:sx n="50" d="100"/>
          <a:sy n="50" d="100"/>
        </p:scale>
        <p:origin x="-19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E81BD6-CC0F-4D89-B527-A59C360D651D}" type="datetimeFigureOut">
              <a:rPr lang="he-IL" smtClean="0"/>
              <a:t>י"ט/אדר ב/תשע"ד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056B8A-97D2-4DF8-896B-B94AED0F79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92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87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תרגיל אורך יתבצע במקטעים בהתאם לפעולה המוצגת</a:t>
            </a:r>
            <a:r>
              <a:rPr lang="he-IL" baseline="0" dirty="0" smtClean="0"/>
              <a:t> בכל שקף.</a:t>
            </a:r>
          </a:p>
          <a:p>
            <a:endParaRPr lang="he-IL" baseline="0" dirty="0" smtClean="0"/>
          </a:p>
          <a:p>
            <a:r>
              <a:rPr lang="he-IL" baseline="0" dirty="0" smtClean="0"/>
              <a:t>דגשים:</a:t>
            </a:r>
          </a:p>
          <a:p>
            <a:r>
              <a:rPr lang="he-IL" baseline="0" dirty="0" smtClean="0"/>
              <a:t>תיבת טקסט, תווית הנחיה, כפתור פעולה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961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הקבלה</a:t>
            </a:r>
            <a:r>
              <a:rPr lang="he-IL" baseline="0" dirty="0" smtClean="0"/>
              <a:t> למשתנים שכבר נלמדו בקורסים אחרים כמו:</a:t>
            </a:r>
          </a:p>
          <a:p>
            <a:r>
              <a:rPr lang="en-US" baseline="0" dirty="0" smtClean="0"/>
              <a:t>C#, VB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78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הקבלה</a:t>
            </a:r>
            <a:r>
              <a:rPr lang="he-IL" baseline="0" dirty="0" smtClean="0"/>
              <a:t> ליצירת תנאים שנלמדו בקורסים אחרים כמו:</a:t>
            </a:r>
          </a:p>
          <a:p>
            <a:r>
              <a:rPr lang="en-US" baseline="0" dirty="0" smtClean="0"/>
              <a:t>C#, VB, FLASH</a:t>
            </a:r>
            <a:endParaRPr lang="he-IL" baseline="0" dirty="0" smtClean="0"/>
          </a:p>
          <a:p>
            <a:endParaRPr lang="he-IL" baseline="0" dirty="0" smtClean="0"/>
          </a:p>
          <a:p>
            <a:r>
              <a:rPr lang="he-IL" baseline="0" dirty="0" smtClean="0"/>
              <a:t>אזכור: ניתן לבצע תנאי על צורה / מחוות עכבר ועוד...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4968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בעת בחירת תיבה, נוצר</a:t>
            </a:r>
            <a:r>
              <a:rPr lang="he-IL" baseline="0" dirty="0" smtClean="0"/>
              <a:t> אוטומטית משתנה בעל שם וסוג התואמים את בחירת המשתמש (טקסט/נומרי)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376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בעת בחירת תיבה, נוצר</a:t>
            </a:r>
            <a:r>
              <a:rPr lang="he-IL" baseline="0" dirty="0" smtClean="0"/>
              <a:t> אוטומטית משתנה בעל שם וסוג התואמים את בחירת המשתמש (טקסט/נומרי)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3761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בעת בחירת תיבה, נוצר</a:t>
            </a:r>
            <a:r>
              <a:rPr lang="he-IL" baseline="0" dirty="0" smtClean="0"/>
              <a:t> אוטומטית משתנה בעל שם וסוג התואמים את בחירת המשתמש (טקסט/נומרי)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56B8A-97D2-4DF8-896B-B94AED0F795B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376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692-669F-479C-8ADA-ED537F3605BD}" type="datetime8">
              <a:rPr lang="he-IL" smtClean="0"/>
              <a:t>21 מרץ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201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A2EF-8D42-4326-8EAF-107B830FEF90}" type="datetime8">
              <a:rPr lang="he-IL" smtClean="0"/>
              <a:t>21 מרץ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675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A1F0-089C-4777-A8D6-A50327836A8D}" type="datetime8">
              <a:rPr lang="he-IL" smtClean="0"/>
              <a:t>21 מרץ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442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ED75-4FDB-4E8B-8EC9-7E4891142871}" type="datetime8">
              <a:rPr lang="he-IL" smtClean="0"/>
              <a:t>21 מרץ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80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4A98-5530-4203-9F49-ECAC46CCC71A}" type="datetime8">
              <a:rPr lang="he-IL" smtClean="0"/>
              <a:t>21 מרץ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441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68D1-87FD-4828-BE38-685C8CF40C3E}" type="datetime8">
              <a:rPr lang="he-IL" smtClean="0"/>
              <a:t>21 מרץ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41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B772-D262-4077-A884-1287320331CF}" type="datetime8">
              <a:rPr lang="he-IL" smtClean="0"/>
              <a:t>21 מרץ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30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866F-94F1-46B3-8F44-F5A512A0EF3A}" type="datetime8">
              <a:rPr lang="he-IL" smtClean="0"/>
              <a:t>21 מרץ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488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6BDC-D949-40AD-9E83-969034F52D51}" type="datetime8">
              <a:rPr lang="he-IL" smtClean="0"/>
              <a:t>21 מרץ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12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7AA8-F28B-4AED-A386-F02A21D98229}" type="datetime8">
              <a:rPr lang="he-IL" smtClean="0"/>
              <a:t>21 מרץ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189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5B6-025F-4CB3-9CD4-1EB4FF4FC294}" type="datetime8">
              <a:rPr lang="he-IL" smtClean="0"/>
              <a:t>21 מרץ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174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0033-7343-4A07-ADE4-D72E375F1378}" type="datetime8">
              <a:rPr lang="he-IL" smtClean="0"/>
              <a:t>21 מרץ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מדריך למחולל לומדות </a:t>
            </a:r>
            <a:r>
              <a:rPr lang="en-US" smtClean="0"/>
              <a:t>storyline - </a:t>
            </a:r>
            <a:r>
              <a:rPr lang="he-IL" smtClean="0"/>
              <a:t>כל הזכויות שמורות לצחי הלוי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21D53-493F-41B4-BF86-B41897E5A5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950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701503"/>
            <a:ext cx="7772400" cy="1470025"/>
          </a:xfrm>
        </p:spPr>
        <p:txBody>
          <a:bodyPr/>
          <a:lstStyle/>
          <a:p>
            <a:r>
              <a:rPr lang="en-US" dirty="0" smtClean="0"/>
              <a:t>ARTICULATE STORYLINE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he-IL" dirty="0" smtClean="0"/>
              <a:t>שיעור 3 – שימוש במשתנים</a:t>
            </a:r>
            <a:endParaRPr lang="he-IL" dirty="0"/>
          </a:p>
        </p:txBody>
      </p:sp>
      <p:pic>
        <p:nvPicPr>
          <p:cNvPr id="5122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8715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3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שימוש במשתנה – למה?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7075" y="1600201"/>
            <a:ext cx="8201025" cy="676671"/>
          </a:xfrm>
        </p:spPr>
        <p:txBody>
          <a:bodyPr/>
          <a:lstStyle/>
          <a:p>
            <a:r>
              <a:rPr lang="he-IL" dirty="0" smtClean="0"/>
              <a:t>צבירת נקודות בסוף מבחן / סדרה של מבחנים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  <p:pic>
        <p:nvPicPr>
          <p:cNvPr id="5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12787" y="2447095"/>
            <a:ext cx="8229600" cy="58062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מניפולציה על נקודות שנאספו (שאלות בונוס)</a:t>
            </a: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412787" y="3197942"/>
            <a:ext cx="8229600" cy="66573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חוויה אישית ללומד: אפשרות להקליד את שמו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12787" y="4033895"/>
            <a:ext cx="8229600" cy="555245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הצגת שם הלומד בסוף יחידת הלימוד / הקורס</a:t>
            </a:r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412787" y="5525616"/>
            <a:ext cx="8229600" cy="639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שליחת נתונים מדויקים עבור ה- </a:t>
            </a:r>
            <a:r>
              <a:rPr lang="en-US" dirty="0" smtClean="0"/>
              <a:t>LMS</a:t>
            </a:r>
            <a:endParaRPr lang="he-IL" dirty="0"/>
          </a:p>
        </p:txBody>
      </p:sp>
      <p:sp>
        <p:nvSpPr>
          <p:cNvPr id="10" name="מציין מיקום תוכן 2"/>
          <p:cNvSpPr txBox="1">
            <a:spLocks/>
          </p:cNvSpPr>
          <p:nvPr/>
        </p:nvSpPr>
        <p:spPr>
          <a:xfrm>
            <a:off x="412787" y="4759363"/>
            <a:ext cx="8229600" cy="5960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 smtClean="0"/>
              <a:t>הפקת תעודת סיום אישית ללומד</a:t>
            </a:r>
          </a:p>
        </p:txBody>
      </p:sp>
    </p:spTree>
    <p:extLst>
      <p:ext uri="{BB962C8B-B14F-4D97-AF65-F5344CB8AC3E}">
        <p14:creationId xmlns:p14="http://schemas.microsoft.com/office/powerpoint/2010/main" val="413271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מה נלמד?</a:t>
            </a:r>
            <a:endParaRPr lang="he-IL" dirty="0">
              <a:cs typeface="+mn-cs"/>
            </a:endParaRPr>
          </a:p>
        </p:txBody>
      </p:sp>
      <p:pic>
        <p:nvPicPr>
          <p:cNvPr id="6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427075" y="1600201"/>
            <a:ext cx="8201025" cy="67667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יצירת משתנים</a:t>
            </a:r>
            <a:endParaRPr lang="he-IL" dirty="0"/>
          </a:p>
        </p:txBody>
      </p:sp>
      <p:sp>
        <p:nvSpPr>
          <p:cNvPr id="12" name="מציין מיקום תוכן 2"/>
          <p:cNvSpPr txBox="1">
            <a:spLocks/>
          </p:cNvSpPr>
          <p:nvPr/>
        </p:nvSpPr>
        <p:spPr>
          <a:xfrm>
            <a:off x="412787" y="2447095"/>
            <a:ext cx="8229600" cy="58062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שימוש במניפולציות ותנאים לוגיים על המשתנים</a:t>
            </a:r>
            <a:endParaRPr lang="he-IL" dirty="0" smtClean="0">
              <a:cs typeface="+mn-cs"/>
            </a:endParaRPr>
          </a:p>
        </p:txBody>
      </p: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412787" y="3197942"/>
            <a:ext cx="8229600" cy="66573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cs typeface="+mn-cs"/>
              </a:rPr>
              <a:t>הצגת פלט למשתמש</a:t>
            </a:r>
          </a:p>
        </p:txBody>
      </p:sp>
      <p:sp>
        <p:nvSpPr>
          <p:cNvPr id="14" name="מציין מיקום תוכן 2"/>
          <p:cNvSpPr txBox="1">
            <a:spLocks/>
          </p:cNvSpPr>
          <p:nvPr/>
        </p:nvSpPr>
        <p:spPr>
          <a:xfrm>
            <a:off x="412787" y="4033895"/>
            <a:ext cx="8229600" cy="555245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חשיבות סדר הופעת הפעולות ('</a:t>
            </a:r>
            <a:r>
              <a:rPr lang="en-US" dirty="0" smtClean="0"/>
              <a:t>triggers</a:t>
            </a:r>
            <a:r>
              <a:rPr lang="he-IL" dirty="0" smtClean="0"/>
              <a:t>')</a:t>
            </a:r>
          </a:p>
        </p:txBody>
      </p:sp>
      <p:sp>
        <p:nvSpPr>
          <p:cNvPr id="15" name="מציין מיקום תוכן 2"/>
          <p:cNvSpPr txBox="1">
            <a:spLocks/>
          </p:cNvSpPr>
          <p:nvPr/>
        </p:nvSpPr>
        <p:spPr>
          <a:xfrm>
            <a:off x="412787" y="4759363"/>
            <a:ext cx="8229600" cy="5960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ה'סכנות' בשימוש בפונט עברי ובצידוד </a:t>
            </a:r>
            <a:r>
              <a:rPr lang="en-US" dirty="0" smtClean="0"/>
              <a:t>RTL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53420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cs typeface="+mn-cs"/>
              </a:rPr>
              <a:t>יצירת משתנה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6516216" y="1844824"/>
            <a:ext cx="2520280" cy="2933700"/>
            <a:chOff x="6516216" y="1844824"/>
            <a:chExt cx="2520280" cy="29337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516216" y="1844824"/>
              <a:ext cx="2393950" cy="293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אליפסה 4"/>
            <p:cNvSpPr/>
            <p:nvPr/>
          </p:nvSpPr>
          <p:spPr>
            <a:xfrm>
              <a:off x="8460432" y="3933056"/>
              <a:ext cx="576064" cy="576064"/>
            </a:xfrm>
            <a:prstGeom prst="ellipse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9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  <p:grpSp>
        <p:nvGrpSpPr>
          <p:cNvPr id="16" name="קבוצה 15"/>
          <p:cNvGrpSpPr/>
          <p:nvPr/>
        </p:nvGrpSpPr>
        <p:grpSpPr>
          <a:xfrm>
            <a:off x="323528" y="1772816"/>
            <a:ext cx="5544616" cy="3359585"/>
            <a:chOff x="323528" y="1772816"/>
            <a:chExt cx="5544616" cy="3359585"/>
          </a:xfrm>
        </p:grpSpPr>
        <p:grpSp>
          <p:nvGrpSpPr>
            <p:cNvPr id="9" name="קבוצה 8"/>
            <p:cNvGrpSpPr/>
            <p:nvPr/>
          </p:nvGrpSpPr>
          <p:grpSpPr>
            <a:xfrm>
              <a:off x="323528" y="1772816"/>
              <a:ext cx="5544616" cy="3359585"/>
              <a:chOff x="323528" y="1772816"/>
              <a:chExt cx="5544616" cy="3359585"/>
            </a:xfrm>
          </p:grpSpPr>
          <p:grpSp>
            <p:nvGrpSpPr>
              <p:cNvPr id="8" name="קבוצה 7"/>
              <p:cNvGrpSpPr/>
              <p:nvPr/>
            </p:nvGrpSpPr>
            <p:grpSpPr>
              <a:xfrm>
                <a:off x="323528" y="1772816"/>
                <a:ext cx="5544616" cy="3359585"/>
                <a:chOff x="1882264" y="1772816"/>
                <a:chExt cx="5544616" cy="3359585"/>
              </a:xfrm>
            </p:grpSpPr>
            <p:grpSp>
              <p:nvGrpSpPr>
                <p:cNvPr id="7" name="קבוצה 6"/>
                <p:cNvGrpSpPr/>
                <p:nvPr/>
              </p:nvGrpSpPr>
              <p:grpSpPr>
                <a:xfrm>
                  <a:off x="1882264" y="1772816"/>
                  <a:ext cx="3985880" cy="3359585"/>
                  <a:chOff x="1882264" y="1772816"/>
                  <a:chExt cx="3985880" cy="3359585"/>
                </a:xfrm>
              </p:grpSpPr>
              <p:pic>
                <p:nvPicPr>
                  <p:cNvPr id="2053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1981944" y="1772816"/>
                    <a:ext cx="3886200" cy="33595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" name="אליפסה 9"/>
                  <p:cNvSpPr/>
                  <p:nvPr/>
                </p:nvSpPr>
                <p:spPr>
                  <a:xfrm>
                    <a:off x="1882264" y="4404072"/>
                    <a:ext cx="576064" cy="576064"/>
                  </a:xfrm>
                  <a:prstGeom prst="ellipse">
                    <a:avLst/>
                  </a:prstGeom>
                  <a:solidFill>
                    <a:srgbClr val="FFFF00">
                      <a:alpha val="4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pic>
                <p:nvPicPr>
                  <p:cNvPr id="2054" name="Picture 6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2170296" y="2636912"/>
                    <a:ext cx="3571240" cy="15651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1" name="הסבר מלבני 10"/>
                <p:cNvSpPr/>
                <p:nvPr/>
              </p:nvSpPr>
              <p:spPr>
                <a:xfrm>
                  <a:off x="5911176" y="2138317"/>
                  <a:ext cx="1498812" cy="894124"/>
                </a:xfrm>
                <a:prstGeom prst="wedgeRectCallout">
                  <a:avLst>
                    <a:gd name="adj1" fmla="val -72520"/>
                    <a:gd name="adj2" fmla="val 37786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he-IL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מתן שם </a:t>
                  </a:r>
                  <a:endParaRPr lang="he-IL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12" name="הסבר מלבני 11"/>
                <p:cNvSpPr/>
                <p:nvPr/>
              </p:nvSpPr>
              <p:spPr>
                <a:xfrm>
                  <a:off x="5928068" y="3107539"/>
                  <a:ext cx="1498812" cy="894124"/>
                </a:xfrm>
                <a:prstGeom prst="wedgeRectCallout">
                  <a:avLst>
                    <a:gd name="adj1" fmla="val -72859"/>
                    <a:gd name="adj2" fmla="val -16758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r>
                    <a:rPr lang="he-IL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בחירת סוג:</a:t>
                  </a:r>
                </a:p>
                <a:p>
                  <a:r>
                    <a:rPr lang="he-IL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בוליאני/ טקסט/ נומרי</a:t>
                  </a:r>
                  <a:endParaRPr lang="he-IL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15" name="חץ למטה 14"/>
                <p:cNvSpPr/>
                <p:nvPr/>
              </p:nvSpPr>
              <p:spPr>
                <a:xfrm rot="5400000">
                  <a:off x="6117356" y="3354495"/>
                  <a:ext cx="145456" cy="432048"/>
                </a:xfrm>
                <a:prstGeom prst="down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3" name="הסבר מלבני 12"/>
                <p:cNvSpPr/>
                <p:nvPr/>
              </p:nvSpPr>
              <p:spPr>
                <a:xfrm>
                  <a:off x="5928068" y="4076760"/>
                  <a:ext cx="1498812" cy="894124"/>
                </a:xfrm>
                <a:prstGeom prst="wedgeRectCallout">
                  <a:avLst>
                    <a:gd name="adj1" fmla="val -68369"/>
                    <a:gd name="adj2" fmla="val -36713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he-IL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מתן ערך ראשוני</a:t>
                  </a:r>
                  <a:endParaRPr lang="he-IL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p:grpSp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25116" y="3904541"/>
                <a:ext cx="3344128" cy="268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" name="מלבן 13"/>
            <p:cNvSpPr/>
            <p:nvPr/>
          </p:nvSpPr>
          <p:spPr>
            <a:xfrm>
              <a:off x="725116" y="3452608"/>
              <a:ext cx="462508" cy="19063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0292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cs typeface="+mn-cs"/>
              </a:rPr>
              <a:t>אופרטורים לוגיים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56434" y="1664804"/>
            <a:ext cx="583113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89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תנאים</a:t>
            </a:r>
            <a:endParaRPr lang="he-IL" dirty="0"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07103" y="1628800"/>
            <a:ext cx="612979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35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סוגי תיבות הקלדה</a:t>
            </a:r>
            <a:endParaRPr lang="he-IL" dirty="0">
              <a:cs typeface="+mn-cs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2248852" y="1772816"/>
            <a:ext cx="4728738" cy="1748107"/>
            <a:chOff x="477978" y="1772815"/>
            <a:chExt cx="4728738" cy="174810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77978" y="1772815"/>
              <a:ext cx="3104844" cy="1748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הסבר מלבני 5"/>
            <p:cNvSpPr/>
            <p:nvPr/>
          </p:nvSpPr>
          <p:spPr>
            <a:xfrm>
              <a:off x="3707904" y="2199806"/>
              <a:ext cx="1498812" cy="894124"/>
            </a:xfrm>
            <a:prstGeom prst="wedgeRectCallout">
              <a:avLst>
                <a:gd name="adj1" fmla="val -103691"/>
                <a:gd name="adj2" fmla="val 16125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בחירת </a:t>
              </a:r>
              <a:r>
                <a:rPr lang="he-IL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סוג:</a:t>
              </a:r>
            </a:p>
            <a:p>
              <a:pPr algn="ctr"/>
              <a:r>
                <a:rPr lang="he-IL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טקסט/ נומרי</a:t>
              </a:r>
              <a:endParaRPr lang="he-IL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2248852" y="3429000"/>
            <a:ext cx="4771420" cy="2419164"/>
            <a:chOff x="2206170" y="3429000"/>
            <a:chExt cx="4814102" cy="2419164"/>
          </a:xfrm>
        </p:grpSpPr>
        <p:grpSp>
          <p:nvGrpSpPr>
            <p:cNvPr id="8" name="קבוצה 7"/>
            <p:cNvGrpSpPr/>
            <p:nvPr/>
          </p:nvGrpSpPr>
          <p:grpSpPr>
            <a:xfrm>
              <a:off x="2206170" y="3976914"/>
              <a:ext cx="4814102" cy="1871250"/>
              <a:chOff x="477978" y="3976914"/>
              <a:chExt cx="4814102" cy="1871250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77978" y="3976914"/>
                <a:ext cx="3104843" cy="1871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הסבר מלבני 9"/>
              <p:cNvSpPr/>
              <p:nvPr/>
            </p:nvSpPr>
            <p:spPr>
              <a:xfrm>
                <a:off x="3793268" y="4169355"/>
                <a:ext cx="1498812" cy="894124"/>
              </a:xfrm>
              <a:prstGeom prst="wedgeRectCallout">
                <a:avLst>
                  <a:gd name="adj1" fmla="val -109634"/>
                  <a:gd name="adj2" fmla="val 3656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תוצאה על המסך</a:t>
                </a:r>
              </a:p>
            </p:txBody>
          </p:sp>
        </p:grpSp>
        <p:sp>
          <p:nvSpPr>
            <p:cNvPr id="12" name="חץ למטה 11"/>
            <p:cNvSpPr/>
            <p:nvPr/>
          </p:nvSpPr>
          <p:spPr>
            <a:xfrm>
              <a:off x="6148446" y="3429000"/>
              <a:ext cx="144016" cy="432048"/>
            </a:xfrm>
            <a:prstGeom prst="down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6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8161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שאלות</a:t>
            </a:r>
            <a:endParaRPr lang="he-IL" dirty="0">
              <a:cs typeface="+mn-cs"/>
            </a:endParaRPr>
          </a:p>
        </p:txBody>
      </p:sp>
      <p:pic>
        <p:nvPicPr>
          <p:cNvPr id="16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  <p:pic>
        <p:nvPicPr>
          <p:cNvPr id="6148" name="Picture 4" descr="https://encrypted-tbn0.gstatic.com/images?q=tbn:ANd9GcRFsrmz0uy3DWrFj0vPAKW_FvP3yJpZTdtfWPyj6fbiOiPvWCR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/>
          <a:lstStyle/>
          <a:p>
            <a:r>
              <a:rPr lang="he-IL" dirty="0" smtClean="0">
                <a:cs typeface="+mn-cs"/>
              </a:rPr>
              <a:t>תודה רבה!</a:t>
            </a:r>
            <a:endParaRPr lang="he-IL" dirty="0">
              <a:cs typeface="+mn-cs"/>
            </a:endParaRPr>
          </a:p>
        </p:txBody>
      </p:sp>
      <p:pic>
        <p:nvPicPr>
          <p:cNvPr id="16" name="Picture 2" descr="http://dmc.wisc.edu/media/images/main/icons/icon_articulatestory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6378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979712" y="6309321"/>
            <a:ext cx="5184576" cy="459184"/>
          </a:xfrm>
        </p:spPr>
        <p:txBody>
          <a:bodyPr/>
          <a:lstStyle/>
          <a:p>
            <a:r>
              <a:rPr lang="he-IL" dirty="0" smtClean="0"/>
              <a:t>מדריך למחולל לומדות </a:t>
            </a:r>
            <a:r>
              <a:rPr lang="en-US" dirty="0" smtClean="0"/>
              <a:t>storyline - </a:t>
            </a:r>
            <a:r>
              <a:rPr lang="he-IL" dirty="0" smtClean="0"/>
              <a:t> | כל הזכויות שמורות לצחי הלוי</a:t>
            </a:r>
            <a:endParaRPr lang="he-IL" dirty="0"/>
          </a:p>
        </p:txBody>
      </p:sp>
      <p:pic>
        <p:nvPicPr>
          <p:cNvPr id="7170" name="Picture 2" descr="https://encrypted-tbn2.gstatic.com/images?q=tbn:ANd9GcSH3oLj2pH-m8aWoWh84hq75bCV01Tsmae6_AFbRGBrSd_9l3uiTdEuqUHO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1580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7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320</Words>
  <Application>Microsoft Office PowerPoint</Application>
  <PresentationFormat>‫הצגה על המסך (4:3)</PresentationFormat>
  <Paragraphs>56</Paragraphs>
  <Slides>9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ARTICULATE STORYLINE</vt:lpstr>
      <vt:lpstr>שימוש במשתנה – למה?</vt:lpstr>
      <vt:lpstr>מה נלמד?</vt:lpstr>
      <vt:lpstr>יצירת משתנה</vt:lpstr>
      <vt:lpstr>אופרטורים לוגיים</vt:lpstr>
      <vt:lpstr>תנאים</vt:lpstr>
      <vt:lpstr>סוגי תיבות הקלדה</vt:lpstr>
      <vt:lpstr>שאלות</vt:lpstr>
      <vt:lpstr>תודה רבה!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ARTICULATE STORYLINE</dc:title>
  <dc:creator>TzachiH</dc:creator>
  <cp:lastModifiedBy>TzachiH</cp:lastModifiedBy>
  <cp:revision>19</cp:revision>
  <dcterms:created xsi:type="dcterms:W3CDTF">2014-03-21T12:14:46Z</dcterms:created>
  <dcterms:modified xsi:type="dcterms:W3CDTF">2014-03-21T14:09:13Z</dcterms:modified>
</cp:coreProperties>
</file>