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7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26" autoAdjust="0"/>
  </p:normalViewPr>
  <p:slideViewPr>
    <p:cSldViewPr>
      <p:cViewPr>
        <p:scale>
          <a:sx n="70" d="100"/>
          <a:sy n="7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1627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63C9D-856C-46C7-A0B0-C308BA16F233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89394-1596-4FCC-BA20-90384B7B23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30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ED0A4B-4AA0-4CDC-8A17-C76F455E7719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B5755BA-23CB-4915-B6FA-6D599F9CF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cid:image001.jpg@01CDB1C1.0E27DB70" TargetMode="External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A7C51D-E73D-461A-8FED-C9ACACAE40C8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E37330-A551-47E3-B04D-BD43502EEE5D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C115C2-25FF-4774-A0D1-C1961E984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2F4B9B-7B61-441C-BDAF-2DE68F44BC14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F4B87C-0A51-41E3-A790-490664CDD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9212C6-E0D6-4C60-9FB8-E43C6BD9560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B52A2D-DCC4-4A4D-B91C-DB9D308C73D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0ECEB6-478D-42E0-B2C1-E1A45D8EC9E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FCD162-C5D3-46C5-9BEA-6EDC5C0C7CB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E90BD1-E08F-446D-A20C-F83476D3738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2F7759-B542-42B1-A586-243030AFC41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8BD3E6-8CB2-4BAB-855D-060FE24EB0A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CBA2B8-2FFF-413F-A6F0-484FF4F5F8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91FF61-E78B-4F3F-959A-FB662EF5BEA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3E98A4-3500-4139-8070-2E93CECD10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3" descr="logo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13" y="5719763"/>
            <a:ext cx="82946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תמונה 4" descr="2403eu_flag(1)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7813" y="260350"/>
            <a:ext cx="92233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id:image001.jpg@01CDB1C1.0E27DB70"/>
          <p:cNvPicPr>
            <a:picLocks noChangeAspect="1" noChangeArrowheads="1"/>
          </p:cNvPicPr>
          <p:nvPr userDrawn="1"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3850" y="260350"/>
            <a:ext cx="241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משנה 2"/>
          <p:cNvSpPr>
            <a:spLocks noGrp="1"/>
          </p:cNvSpPr>
          <p:nvPr>
            <p:ph type="subTitle" idx="1"/>
          </p:nvPr>
        </p:nvSpPr>
        <p:spPr>
          <a:xfrm>
            <a:off x="7872536" y="836712"/>
            <a:ext cx="1271464" cy="457200"/>
          </a:xfrm>
          <a:prstGeom prst="rect">
            <a:avLst/>
          </a:prstGeom>
        </p:spPr>
        <p:txBody>
          <a:bodyPr rtlCol="1">
            <a:normAutofit/>
          </a:bodyPr>
          <a:lstStyle/>
          <a:p>
            <a:r>
              <a:rPr lang="en-US" dirty="0" smtClean="0"/>
              <a:t>Tempus</a:t>
            </a:r>
            <a:endParaRPr lang="he-I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EC9613-129A-485F-B4B0-578D979E1BE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740887-695D-4F0E-A23B-0C4011ED71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DE3459-F579-4CF2-813A-232DBD17F9E8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AE4ABE-81AB-4A4B-A542-8EAC41DEC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FBCB54-CB62-41CA-A9B2-52B438EF81A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749646-7E5F-4738-A136-4D82BDB2D39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689105-3EE1-43E3-A250-7A5148D7532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F46F5E-5877-46D1-8F4E-AA2E5CB8A3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1BC12A-4E80-4ED2-ADAC-0B5256366A4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424142-CD22-4A8C-AC08-2673C480112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341FD2-064E-49D3-8193-CB4E2A627C7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1FABE9-0B63-4A9B-9E2A-2687522C6BB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E9F61CD-75F6-4AED-A913-2A40D14298E3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9FE2FA-49E6-43F1-ABCD-CAF14E025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B93019-6757-49BD-AAA7-7947712F8093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8BD366-AED7-4069-BC06-C7229383B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508B38-1A17-44F6-8552-1E5FEE4435FC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3561CD-ED85-4C80-84BB-5B6B55C7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6048AA-D11F-434D-A2F6-E04F57EEDAC6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5E7A28-7A95-4AFA-97ED-E1AFA5A23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79A863-C311-4B80-A05E-1F4E89FB5512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F8A29B-36AE-4491-A7D3-223248687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D691C8-917F-43DA-8936-AC04F89B421E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27CAFA-72E1-4694-BD3E-D58D93D96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cid:image001.jpg@01CDB1C1.0E27DB70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image" Target="cid:image001.jpg@01CDB1C1.0E27DB70" TargetMode="Externa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id:image001.jpg@01CDB1C1.0E27DB70"/>
          <p:cNvPicPr>
            <a:picLocks noChangeAspect="1" noChangeArrowheads="1"/>
          </p:cNvPicPr>
          <p:nvPr/>
        </p:nvPicPr>
        <p:blipFill>
          <a:blip r:embed="rId14" r:link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84113"/>
            <a:ext cx="2160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0" y="1268760"/>
            <a:ext cx="7271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6200000" flipH="1" flipV="1">
            <a:off x="6299862" y="-1535280"/>
            <a:ext cx="1687738" cy="39203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Project number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530315-TEMPUS-1-2012-1-IL-TEMPUS-JPGR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project has been funded with support from the European Commission.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publication [communication] reflects the views only of the author, and the Commission cannot be held responsible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any use which may be made of the information contained therein.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HP\Desktop\eu_flag_tempus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2731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7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" t="13912" r="4433" b="23634"/>
          <a:stretch/>
        </p:blipFill>
        <p:spPr>
          <a:xfrm>
            <a:off x="457200" y="4994691"/>
            <a:ext cx="8229600" cy="11794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d:image001.jpg@01CDB1C1.0E27DB70"/>
          <p:cNvPicPr>
            <a:picLocks noChangeAspect="1" noChangeArrowheads="1"/>
          </p:cNvPicPr>
          <p:nvPr/>
        </p:nvPicPr>
        <p:blipFill>
          <a:blip r:embed="rId15" r:link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3900" y="6237312"/>
            <a:ext cx="2160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1268760"/>
            <a:ext cx="7271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16200000" flipH="1" flipV="1">
            <a:off x="6299862" y="-1535280"/>
            <a:ext cx="1687738" cy="39203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HP\Desktop\eu_flag_tempus.jpg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21288"/>
            <a:ext cx="262731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xfrm>
            <a:off x="685800" y="1828800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16" y="5591143"/>
            <a:ext cx="848572" cy="3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us IRIS PowerPoint Template - New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us IRIS New PowerPoint Template.potx" id="{4C1AEA3E-073B-40EE-84A9-18604DFE0DD4}" vid="{0547B8A8-617C-4581-9C89-8F47E536093A}"/>
    </a:ext>
  </a:extLst>
</a:theme>
</file>

<file path=ppt/theme/theme2.xml><?xml version="1.0" encoding="utf-8"?>
<a:theme xmlns:a="http://schemas.openxmlformats.org/drawingml/2006/main" name="1_Office Theme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us IRIS New PowerPoint Template.potx" id="{4C1AEA3E-073B-40EE-84A9-18604DFE0DD4}" vid="{770F47CE-1511-417D-99A8-B8DEFA06384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Tempus IRIS PowerPoint Template - New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Tempus IRIS PowerPoint Template - New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RavitD</dc:creator>
  <cp:lastModifiedBy>RavitD</cp:lastModifiedBy>
  <cp:revision>1</cp:revision>
  <dcterms:created xsi:type="dcterms:W3CDTF">2014-01-26T09:58:47Z</dcterms:created>
  <dcterms:modified xsi:type="dcterms:W3CDTF">2014-01-26T09:59:11Z</dcterms:modified>
</cp:coreProperties>
</file>